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notesSlides/notesSlide13.xml" ContentType="application/vnd.openxmlformats-officedocument.presentationml.notesSlide+xml"/>
  <Override PartName="/ppt/ink/ink13.xml" ContentType="application/inkml+xml"/>
  <Override PartName="/ppt/notesSlides/notesSlide14.xml" ContentType="application/vnd.openxmlformats-officedocument.presentationml.notesSlide+xml"/>
  <Override PartName="/ppt/ink/ink14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5" r:id="rId6"/>
    <p:sldId id="272" r:id="rId7"/>
    <p:sldId id="266" r:id="rId8"/>
    <p:sldId id="267" r:id="rId9"/>
    <p:sldId id="268" r:id="rId10"/>
    <p:sldId id="270" r:id="rId11"/>
    <p:sldId id="271" r:id="rId12"/>
    <p:sldId id="274" r:id="rId13"/>
    <p:sldId id="269" r:id="rId14"/>
    <p:sldId id="275" r:id="rId15"/>
  </p:sldIdLst>
  <p:sldSz cx="14630400" cy="8229600"/>
  <p:notesSz cx="8229600" cy="14630400"/>
  <p:embeddedFontLst>
    <p:embeddedFont>
      <p:font typeface="Roboto" panose="02000000000000000000" pitchFamily="2" charset="0"/>
      <p:regular r:id="rId17"/>
      <p:bold r:id="rId18"/>
    </p:embeddedFont>
    <p:embeddedFont>
      <p:font typeface="Saira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3D80C26-60EF-4007-8096-7F41C899EEA7}" name="محمد نورالدين محمد محمد" initials="" userId="S::320220603168@stu.ttu.edu.jo::0cc0fb7e-1c37-4c7c-b503-d082349c5b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37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869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19:08:24.620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0,'6012'352'0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3T19:07:21.53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0 131,'168'12,"-89"-4,303 33,-119-12,-233-26,-5-1,-1 1,0 1,37 10,225 77,-165-61,-92-19,-1-1,2-1,-1-2,1-1,0-1,44 1,598-9,-625 6,0 2,0 2,51 13,55 10,265 4,893-35,-1304 1,-1 0,0-1,0 1,0-1,0 0,10-3,-13 2,-1 1,1 0,-1-1,1 1,-1-1,0 0,1 0,-1 0,0 0,0 0,-1 0,1-1,0 1,-1-1,0 1,2-4,28-74,-23 57,0 0,2 0,24-41,31-23,-64 86,0 0,0 0,-1 0,1 0,0 0,0 0,-1 0,1 0,0 0,-1 0,1 0,-1-1,0 1,1 0,-1 0,0 0,0-1,1 1,-1 0,0 0,0-1,-1 1,1 0,0-2,-1 2,0 0,0 0,0 0,0 0,0 1,0-1,0 0,0 1,0-1,-1 1,1-1,0 1,0-1,-1 1,1 0,0 0,0 0,-3-1,-5 1,0 0,1 1,-1 0,0 0,-12 4,-30 14,34-11,0-2,-1 0,0-1,-23 3,-14-4,-70-5,-24 2,121 2,-35 10,0-1,-92 19,107-19,-1-2,-95 7,-470-17,263-2,-319 2,623 2,1 3,-49 10,55-7,15-2,0 1,1 1,0 1,-38 21,36-17,0-1,-1-1,-38 10,20-12,-37 9,75-16,-1 1,1-1,0 2,-1-1,2 1,-1 0,0 0,-6 6,4-2,0-2,0 1,-1-1,0-1,0 1,-1-2,1 0,-16 5,-96 16,51-12,2-3,-1-2,0-4,-108-6,50-1,33 5,-105-4,187 0,0 0,0-1,1 0,-21-9,29 11,0-1,0 1,0-1,0 0,0-1,1 1,-1-1,1 0,-1 1,1-1,0-1,0 1,1 0,-1-1,0 1,-3-9,6 9,0 0,0-1,0 1,0 0,1 0,0 0,-1 0,1 0,0-1,0 1,1 1,-1-1,1 0,-1 0,1 0,0 1,0-1,0 1,0-1,3-1,-4 3,17-19,1 1,0 1,35-24,73-42,-81 55,-9 6,2 1,1 2,56-20,15-5,-65 25,0 2,73-18,-114 35,49-11,1 2,88-4,527 14,-278 2,-342 0,59 11,8 1,-74-11,1 2,-2 3,1 1,-1 2,80 32,-104-37,2 0,-1-2,0 0,1-1,0-1,22 0,47 6,156 30,-187-29,34 8,-58-11,1 0,-1-3,53 0,-58-4,-1 2,0 0,0 2,0 2,0 0,33 11,-28-2,1-2,0-1,1-2,0-1,0-2,55 3,-58-9,-3-1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3T19:07:21.53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0 131,'168'12,"-89"-4,303 33,-119-12,-233-26,-5-1,-1 1,0 1,37 10,225 77,-165-61,-92-19,-1-1,2-1,-1-2,1-1,0-1,44 1,598-9,-625 6,0 2,0 2,51 13,55 10,265 4,893-35,-1304 1,-1 0,0-1,0 1,0-1,0 0,10-3,-13 2,-1 1,1 0,-1-1,1 1,-1-1,0 0,1 0,-1 0,0 0,0 0,-1 0,1-1,0 1,-1-1,0 1,2-4,28-74,-23 57,0 0,2 0,24-41,31-23,-64 86,0 0,0 0,-1 0,1 0,0 0,0 0,-1 0,1 0,0 0,-1 0,1 0,-1-1,0 1,1 0,-1 0,0 0,0-1,1 1,-1 0,0 0,0-1,-1 1,1 0,0-2,-1 2,0 0,0 0,0 0,0 0,0 1,0-1,0 0,0 1,0-1,-1 1,1-1,0 1,0-1,-1 1,1 0,0 0,0 0,-3-1,-5 1,0 0,1 1,-1 0,0 0,-12 4,-30 14,34-11,0-2,-1 0,0-1,-23 3,-14-4,-70-5,-24 2,121 2,-35 10,0-1,-92 19,107-19,-1-2,-95 7,-470-17,263-2,-319 2,623 2,1 3,-49 10,55-7,15-2,0 1,1 1,0 1,-38 21,36-17,0-1,-1-1,-38 10,20-12,-37 9,75-16,-1 1,1-1,0 2,-1-1,2 1,-1 0,0 0,-6 6,4-2,0-2,0 1,-1-1,0-1,0 1,-1-2,1 0,-16 5,-96 16,51-12,2-3,-1-2,0-4,-108-6,50-1,33 5,-105-4,187 0,0 0,0-1,1 0,-21-9,29 11,0-1,0 1,0-1,0 0,0-1,1 1,-1-1,1 0,-1 1,1-1,0-1,0 1,1 0,-1-1,0 1,-3-9,6 9,0 0,0-1,0 1,0 0,1 0,0 0,-1 0,1 0,0-1,0 1,1 1,-1-1,1 0,-1 0,1 0,0 1,0-1,0 1,0-1,3-1,-4 3,17-19,1 1,0 1,35-24,73-42,-81 55,-9 6,2 1,1 2,56-20,15-5,-65 25,0 2,73-18,-114 35,49-11,1 2,88-4,527 14,-278 2,-342 0,59 11,8 1,-74-11,1 2,-2 3,1 1,-1 2,80 32,-104-37,2 0,-1-2,0 0,1-1,0-1,22 0,47 6,156 30,-187-29,34 8,-58-11,1 0,-1-3,53 0,-58-4,-1 2,0 0,0 2,0 2,0 0,33 11,-28-2,1-2,0-1,1-2,0-1,0-2,55 3,-58-9,-3-1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3T19:07:21.53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0 131,'168'12,"-89"-4,303 33,-119-12,-233-26,-5-1,-1 1,0 1,37 10,225 77,-165-61,-92-19,-1-1,2-1,-1-2,1-1,0-1,44 1,598-9,-625 6,0 2,0 2,51 13,55 10,265 4,893-35,-1304 1,-1 0,0-1,0 1,0-1,0 0,10-3,-13 2,-1 1,1 0,-1-1,1 1,-1-1,0 0,1 0,-1 0,0 0,0 0,-1 0,1-1,0 1,-1-1,0 1,2-4,28-74,-23 57,0 0,2 0,24-41,31-23,-64 86,0 0,0 0,-1 0,1 0,0 0,0 0,-1 0,1 0,0 0,-1 0,1 0,-1-1,0 1,1 0,-1 0,0 0,0-1,1 1,-1 0,0 0,0-1,-1 1,1 0,0-2,-1 2,0 0,0 0,0 0,0 0,0 1,0-1,0 0,0 1,0-1,-1 1,1-1,0 1,0-1,-1 1,1 0,0 0,0 0,-3-1,-5 1,0 0,1 1,-1 0,0 0,-12 4,-30 14,34-11,0-2,-1 0,0-1,-23 3,-14-4,-70-5,-24 2,121 2,-35 10,0-1,-92 19,107-19,-1-2,-95 7,-470-17,263-2,-319 2,623 2,1 3,-49 10,55-7,15-2,0 1,1 1,0 1,-38 21,36-17,0-1,-1-1,-38 10,20-12,-37 9,75-16,-1 1,1-1,0 2,-1-1,2 1,-1 0,0 0,-6 6,4-2,0-2,0 1,-1-1,0-1,0 1,-1-2,1 0,-16 5,-96 16,51-12,2-3,-1-2,0-4,-108-6,50-1,33 5,-105-4,187 0,0 0,0-1,1 0,-21-9,29 11,0-1,0 1,0-1,0 0,0-1,1 1,-1-1,1 0,-1 1,1-1,0-1,0 1,1 0,-1-1,0 1,-3-9,6 9,0 0,0-1,0 1,0 0,1 0,0 0,-1 0,1 0,0-1,0 1,1 1,-1-1,1 0,-1 0,1 0,0 1,0-1,0 1,0-1,3-1,-4 3,17-19,1 1,0 1,35-24,73-42,-81 55,-9 6,2 1,1 2,56-20,15-5,-65 25,0 2,73-18,-114 35,49-11,1 2,88-4,527 14,-278 2,-342 0,59 11,8 1,-74-11,1 2,-2 3,1 1,-1 2,80 32,-104-37,2 0,-1-2,0 0,1-1,0-1,22 0,47 6,156 30,-187-29,34 8,-58-11,1 0,-1-3,53 0,-58-4,-1 2,0 0,0 2,0 2,0 0,33 11,-28-2,1-2,0-1,1-2,0-1,0-2,55 3,-58-9,-3-1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3T19:07:21.53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0 131,'168'12,"-89"-4,303 33,-119-12,-233-26,-5-1,-1 1,0 1,37 10,225 77,-165-61,-92-19,-1-1,2-1,-1-2,1-1,0-1,44 1,598-9,-625 6,0 2,0 2,51 13,55 10,265 4,893-35,-1304 1,-1 0,0-1,0 1,0-1,0 0,10-3,-13 2,-1 1,1 0,-1-1,1 1,-1-1,0 0,1 0,-1 0,0 0,0 0,-1 0,1-1,0 1,-1-1,0 1,2-4,28-74,-23 57,0 0,2 0,24-41,31-23,-64 86,0 0,0 0,-1 0,1 0,0 0,0 0,-1 0,1 0,0 0,-1 0,1 0,-1-1,0 1,1 0,-1 0,0 0,0-1,1 1,-1 0,0 0,0-1,-1 1,1 0,0-2,-1 2,0 0,0 0,0 0,0 0,0 1,0-1,0 0,0 1,0-1,-1 1,1-1,0 1,0-1,-1 1,1 0,0 0,0 0,-3-1,-5 1,0 0,1 1,-1 0,0 0,-12 4,-30 14,34-11,0-2,-1 0,0-1,-23 3,-14-4,-70-5,-24 2,121 2,-35 10,0-1,-92 19,107-19,-1-2,-95 7,-470-17,263-2,-319 2,623 2,1 3,-49 10,55-7,15-2,0 1,1 1,0 1,-38 21,36-17,0-1,-1-1,-38 10,20-12,-37 9,75-16,-1 1,1-1,0 2,-1-1,2 1,-1 0,0 0,-6 6,4-2,0-2,0 1,-1-1,0-1,0 1,-1-2,1 0,-16 5,-96 16,51-12,2-3,-1-2,0-4,-108-6,50-1,33 5,-105-4,187 0,0 0,0-1,1 0,-21-9,29 11,0-1,0 1,0-1,0 0,0-1,1 1,-1-1,1 0,-1 1,1-1,0-1,0 1,1 0,-1-1,0 1,-3-9,6 9,0 0,0-1,0 1,0 0,1 0,0 0,-1 0,1 0,0-1,0 1,1 1,-1-1,1 0,-1 0,1 0,0 1,0-1,0 1,0-1,3-1,-4 3,17-19,1 1,0 1,35-24,73-42,-81 55,-9 6,2 1,1 2,56-20,15-5,-65 25,0 2,73-18,-114 35,49-11,1 2,88-4,527 14,-278 2,-342 0,59 11,8 1,-74-11,1 2,-2 3,1 1,-1 2,80 32,-104-37,2 0,-1-2,0 0,1-1,0-1,22 0,47 6,156 30,-187-29,34 8,-58-11,1 0,-1-3,53 0,-58-4,-1 2,0 0,0 2,0 2,0 0,33 11,-28-2,1-2,0-1,1-2,0-1,0-2,55 3,-58-9,-3-1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3T19:07:21.53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0 131,'168'12,"-89"-4,303 33,-119-12,-233-26,-5-1,-1 1,0 1,37 10,225 77,-165-61,-92-19,-1-1,2-1,-1-2,1-1,0-1,44 1,598-9,-625 6,0 2,0 2,51 13,55 10,265 4,893-35,-1304 1,-1 0,0-1,0 1,0-1,0 0,10-3,-13 2,-1 1,1 0,-1-1,1 1,-1-1,0 0,1 0,-1 0,0 0,0 0,-1 0,1-1,0 1,-1-1,0 1,2-4,28-74,-23 57,0 0,2 0,24-41,31-23,-64 86,0 0,0 0,-1 0,1 0,0 0,0 0,-1 0,1 0,0 0,-1 0,1 0,-1-1,0 1,1 0,-1 0,0 0,0-1,1 1,-1 0,0 0,0-1,-1 1,1 0,0-2,-1 2,0 0,0 0,0 0,0 0,0 1,0-1,0 0,0 1,0-1,-1 1,1-1,0 1,0-1,-1 1,1 0,0 0,0 0,-3-1,-5 1,0 0,1 1,-1 0,0 0,-12 4,-30 14,34-11,0-2,-1 0,0-1,-23 3,-14-4,-70-5,-24 2,121 2,-35 10,0-1,-92 19,107-19,-1-2,-95 7,-470-17,263-2,-319 2,623 2,1 3,-49 10,55-7,15-2,0 1,1 1,0 1,-38 21,36-17,0-1,-1-1,-38 10,20-12,-37 9,75-16,-1 1,1-1,0 2,-1-1,2 1,-1 0,0 0,-6 6,4-2,0-2,0 1,-1-1,0-1,0 1,-1-2,1 0,-16 5,-96 16,51-12,2-3,-1-2,0-4,-108-6,50-1,33 5,-105-4,187 0,0 0,0-1,1 0,-21-9,29 11,0-1,0 1,0-1,0 0,0-1,1 1,-1-1,1 0,-1 1,1-1,0-1,0 1,1 0,-1-1,0 1,-3-9,6 9,0 0,0-1,0 1,0 0,1 0,0 0,-1 0,1 0,0-1,0 1,1 1,-1-1,1 0,-1 0,1 0,0 1,0-1,0 1,0-1,3-1,-4 3,17-19,1 1,0 1,35-24,73-42,-81 55,-9 6,2 1,1 2,56-20,15-5,-65 25,0 2,73-18,-114 35,49-11,1 2,88-4,527 14,-278 2,-342 0,59 11,8 1,-74-11,1 2,-2 3,1 1,-1 2,80 32,-104-37,2 0,-1-2,0 0,1-1,0-1,22 0,47 6,156 30,-187-29,34 8,-58-11,1 0,-1-3,53 0,-58-4,-1 2,0 0,0 2,0 2,0 0,33 11,-28-2,1-2,0-1,1-2,0-1,0-2,55 3,-58-9,-3-1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19:08:28.608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 0,'5240'32'0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3T19:07:30.467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1,'514'38,"-335"-18,243-12,-246-10,-135 4,-1 3,0 1,0 2,58 20,-58-16,0-1,0-2,1-2,52 3,311-13,-196-13,-13 0,205 15,-180 3,-193-4,-1 0,40-10,-36 6,47-4,454 7,-269 6,-10-3,-221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3T19:07:21.53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0 131,'168'12,"-89"-4,303 33,-119-12,-233-26,-5-1,-1 1,0 1,37 10,225 77,-165-61,-92-19,-1-1,2-1,-1-2,1-1,0-1,44 1,598-9,-625 6,0 2,0 2,51 13,55 10,265 4,893-35,-1304 1,-1 0,0-1,0 1,0-1,0 0,10-3,-13 2,-1 1,1 0,-1-1,1 1,-1-1,0 0,1 0,-1 0,0 0,0 0,-1 0,1-1,0 1,-1-1,0 1,2-4,28-74,-23 57,0 0,2 0,24-41,31-23,-64 86,0 0,0 0,-1 0,1 0,0 0,0 0,-1 0,1 0,0 0,-1 0,1 0,-1-1,0 1,1 0,-1 0,0 0,0-1,1 1,-1 0,0 0,0-1,-1 1,1 0,0-2,-1 2,0 0,0 0,0 0,0 0,0 1,0-1,0 0,0 1,0-1,-1 1,1-1,0 1,0-1,-1 1,1 0,0 0,0 0,-3-1,-5 1,0 0,1 1,-1 0,0 0,-12 4,-30 14,34-11,0-2,-1 0,0-1,-23 3,-14-4,-70-5,-24 2,121 2,-35 10,0-1,-92 19,107-19,-1-2,-95 7,-470-17,263-2,-319 2,623 2,1 3,-49 10,55-7,15-2,0 1,1 1,0 1,-38 21,36-17,0-1,-1-1,-38 10,20-12,-37 9,75-16,-1 1,1-1,0 2,-1-1,2 1,-1 0,0 0,-6 6,4-2,0-2,0 1,-1-1,0-1,0 1,-1-2,1 0,-16 5,-96 16,51-12,2-3,-1-2,0-4,-108-6,50-1,33 5,-105-4,187 0,0 0,0-1,1 0,-21-9,29 11,0-1,0 1,0-1,0 0,0-1,1 1,-1-1,1 0,-1 1,1-1,0-1,0 1,1 0,-1-1,0 1,-3-9,6 9,0 0,0-1,0 1,0 0,1 0,0 0,-1 0,1 0,0-1,0 1,1 1,-1-1,1 0,-1 0,1 0,0 1,0-1,0 1,0-1,3-1,-4 3,17-19,1 1,0 1,35-24,73-42,-81 55,-9 6,2 1,1 2,56-20,15-5,-65 25,0 2,73-18,-114 35,49-11,1 2,88-4,527 14,-278 2,-342 0,59 11,8 1,-74-11,1 2,-2 3,1 1,-1 2,80 32,-104-37,2 0,-1-2,0 0,1-1,0-1,22 0,47 6,156 30,-187-29,34 8,-58-11,1 0,-1-3,53 0,-58-4,-1 2,0 0,0 2,0 2,0 0,33 11,-28-2,1-2,0-1,1-2,0-1,0-2,55 3,-58-9,-3-1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3T19:07:21.53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0 131,'168'12,"-89"-4,303 33,-119-12,-233-26,-5-1,-1 1,0 1,37 10,225 77,-165-61,-92-19,-1-1,2-1,-1-2,1-1,0-1,44 1,598-9,-625 6,0 2,0 2,51 13,55 10,265 4,893-35,-1304 1,-1 0,0-1,0 1,0-1,0 0,10-3,-13 2,-1 1,1 0,-1-1,1 1,-1-1,0 0,1 0,-1 0,0 0,0 0,-1 0,1-1,0 1,-1-1,0 1,2-4,28-74,-23 57,0 0,2 0,24-41,31-23,-64 86,0 0,0 0,-1 0,1 0,0 0,0 0,-1 0,1 0,0 0,-1 0,1 0,-1-1,0 1,1 0,-1 0,0 0,0-1,1 1,-1 0,0 0,0-1,-1 1,1 0,0-2,-1 2,0 0,0 0,0 0,0 0,0 1,0-1,0 0,0 1,0-1,-1 1,1-1,0 1,0-1,-1 1,1 0,0 0,0 0,-3-1,-5 1,0 0,1 1,-1 0,0 0,-12 4,-30 14,34-11,0-2,-1 0,0-1,-23 3,-14-4,-70-5,-24 2,121 2,-35 10,0-1,-92 19,107-19,-1-2,-95 7,-470-17,263-2,-319 2,623 2,1 3,-49 10,55-7,15-2,0 1,1 1,0 1,-38 21,36-17,0-1,-1-1,-38 10,20-12,-37 9,75-16,-1 1,1-1,0 2,-1-1,2 1,-1 0,0 0,-6 6,4-2,0-2,0 1,-1-1,0-1,0 1,-1-2,1 0,-16 5,-96 16,51-12,2-3,-1-2,0-4,-108-6,50-1,33 5,-105-4,187 0,0 0,0-1,1 0,-21-9,29 11,0-1,0 1,0-1,0 0,0-1,1 1,-1-1,1 0,-1 1,1-1,0-1,0 1,1 0,-1-1,0 1,-3-9,6 9,0 0,0-1,0 1,0 0,1 0,0 0,-1 0,1 0,0-1,0 1,1 1,-1-1,1 0,-1 0,1 0,0 1,0-1,0 1,0-1,3-1,-4 3,17-19,1 1,0 1,35-24,73-42,-81 55,-9 6,2 1,1 2,56-20,15-5,-65 25,0 2,73-18,-114 35,49-11,1 2,88-4,527 14,-278 2,-342 0,59 11,8 1,-74-11,1 2,-2 3,1 1,-1 2,80 32,-104-37,2 0,-1-2,0 0,1-1,0-1,22 0,47 6,156 30,-187-29,34 8,-58-11,1 0,-1-3,53 0,-58-4,-1 2,0 0,0 2,0 2,0 0,33 11,-28-2,1-2,0-1,1-2,0-1,0-2,55 3,-58-9,-3-1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3T19:07:21.53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0 131,'168'12,"-89"-4,303 33,-119-12,-233-26,-5-1,-1 1,0 1,37 10,225 77,-165-61,-92-19,-1-1,2-1,-1-2,1-1,0-1,44 1,598-9,-625 6,0 2,0 2,51 13,55 10,265 4,893-35,-1304 1,-1 0,0-1,0 1,0-1,0 0,10-3,-13 2,-1 1,1 0,-1-1,1 1,-1-1,0 0,1 0,-1 0,0 0,0 0,-1 0,1-1,0 1,-1-1,0 1,2-4,28-74,-23 57,0 0,2 0,24-41,31-23,-64 86,0 0,0 0,-1 0,1 0,0 0,0 0,-1 0,1 0,0 0,-1 0,1 0,-1-1,0 1,1 0,-1 0,0 0,0-1,1 1,-1 0,0 0,0-1,-1 1,1 0,0-2,-1 2,0 0,0 0,0 0,0 0,0 1,0-1,0 0,0 1,0-1,-1 1,1-1,0 1,0-1,-1 1,1 0,0 0,0 0,-3-1,-5 1,0 0,1 1,-1 0,0 0,-12 4,-30 14,34-11,0-2,-1 0,0-1,-23 3,-14-4,-70-5,-24 2,121 2,-35 10,0-1,-92 19,107-19,-1-2,-95 7,-470-17,263-2,-319 2,623 2,1 3,-49 10,55-7,15-2,0 1,1 1,0 1,-38 21,36-17,0-1,-1-1,-38 10,20-12,-37 9,75-16,-1 1,1-1,0 2,-1-1,2 1,-1 0,0 0,-6 6,4-2,0-2,0 1,-1-1,0-1,0 1,-1-2,1 0,-16 5,-96 16,51-12,2-3,-1-2,0-4,-108-6,50-1,33 5,-105-4,187 0,0 0,0-1,1 0,-21-9,29 11,0-1,0 1,0-1,0 0,0-1,1 1,-1-1,1 0,-1 1,1-1,0-1,0 1,1 0,-1-1,0 1,-3-9,6 9,0 0,0-1,0 1,0 0,1 0,0 0,-1 0,1 0,0-1,0 1,1 1,-1-1,1 0,-1 0,1 0,0 1,0-1,0 1,0-1,3-1,-4 3,17-19,1 1,0 1,35-24,73-42,-81 55,-9 6,2 1,1 2,56-20,15-5,-65 25,0 2,73-18,-114 35,49-11,1 2,88-4,527 14,-278 2,-342 0,59 11,8 1,-74-11,1 2,-2 3,1 1,-1 2,80 32,-104-37,2 0,-1-2,0 0,1-1,0-1,22 0,47 6,156 30,-187-29,34 8,-58-11,1 0,-1-3,53 0,-58-4,-1 2,0 0,0 2,0 2,0 0,33 11,-28-2,1-2,0-1,1-2,0-1,0-2,55 3,-58-9,-3-1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3T19:07:21.53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0 131,'168'12,"-89"-4,303 33,-119-12,-233-26,-5-1,-1 1,0 1,37 10,225 77,-165-61,-92-19,-1-1,2-1,-1-2,1-1,0-1,44 1,598-9,-625 6,0 2,0 2,51 13,55 10,265 4,893-35,-1304 1,-1 0,0-1,0 1,0-1,0 0,10-3,-13 2,-1 1,1 0,-1-1,1 1,-1-1,0 0,1 0,-1 0,0 0,0 0,-1 0,1-1,0 1,-1-1,0 1,2-4,28-74,-23 57,0 0,2 0,24-41,31-23,-64 86,0 0,0 0,-1 0,1 0,0 0,0 0,-1 0,1 0,0 0,-1 0,1 0,-1-1,0 1,1 0,-1 0,0 0,0-1,1 1,-1 0,0 0,0-1,-1 1,1 0,0-2,-1 2,0 0,0 0,0 0,0 0,0 1,0-1,0 0,0 1,0-1,-1 1,1-1,0 1,0-1,-1 1,1 0,0 0,0 0,-3-1,-5 1,0 0,1 1,-1 0,0 0,-12 4,-30 14,34-11,0-2,-1 0,0-1,-23 3,-14-4,-70-5,-24 2,121 2,-35 10,0-1,-92 19,107-19,-1-2,-95 7,-470-17,263-2,-319 2,623 2,1 3,-49 10,55-7,15-2,0 1,1 1,0 1,-38 21,36-17,0-1,-1-1,-38 10,20-12,-37 9,75-16,-1 1,1-1,0 2,-1-1,2 1,-1 0,0 0,-6 6,4-2,0-2,0 1,-1-1,0-1,0 1,-1-2,1 0,-16 5,-96 16,51-12,2-3,-1-2,0-4,-108-6,50-1,33 5,-105-4,187 0,0 0,0-1,1 0,-21-9,29 11,0-1,0 1,0-1,0 0,0-1,1 1,-1-1,1 0,-1 1,1-1,0-1,0 1,1 0,-1-1,0 1,-3-9,6 9,0 0,0-1,0 1,0 0,1 0,0 0,-1 0,1 0,0-1,0 1,1 1,-1-1,1 0,-1 0,1 0,0 1,0-1,0 1,0-1,3-1,-4 3,17-19,1 1,0 1,35-24,73-42,-81 55,-9 6,2 1,1 2,56-20,15-5,-65 25,0 2,73-18,-114 35,49-11,1 2,88-4,527 14,-278 2,-342 0,59 11,8 1,-74-11,1 2,-2 3,1 1,-1 2,80 32,-104-37,2 0,-1-2,0 0,1-1,0-1,22 0,47 6,156 30,-187-29,34 8,-58-11,1 0,-1-3,53 0,-58-4,-1 2,0 0,0 2,0 2,0 0,33 11,-28-2,1-2,0-1,1-2,0-1,0-2,55 3,-58-9,-3-1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3T19:07:21.53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0 131,'168'12,"-89"-4,303 33,-119-12,-233-26,-5-1,-1 1,0 1,37 10,225 77,-165-61,-92-19,-1-1,2-1,-1-2,1-1,0-1,44 1,598-9,-625 6,0 2,0 2,51 13,55 10,265 4,893-35,-1304 1,-1 0,0-1,0 1,0-1,0 0,10-3,-13 2,-1 1,1 0,-1-1,1 1,-1-1,0 0,1 0,-1 0,0 0,0 0,-1 0,1-1,0 1,-1-1,0 1,2-4,28-74,-23 57,0 0,2 0,24-41,31-23,-64 86,0 0,0 0,-1 0,1 0,0 0,0 0,-1 0,1 0,0 0,-1 0,1 0,-1-1,0 1,1 0,-1 0,0 0,0-1,1 1,-1 0,0 0,0-1,-1 1,1 0,0-2,-1 2,0 0,0 0,0 0,0 0,0 1,0-1,0 0,0 1,0-1,-1 1,1-1,0 1,0-1,-1 1,1 0,0 0,0 0,-3-1,-5 1,0 0,1 1,-1 0,0 0,-12 4,-30 14,34-11,0-2,-1 0,0-1,-23 3,-14-4,-70-5,-24 2,121 2,-35 10,0-1,-92 19,107-19,-1-2,-95 7,-470-17,263-2,-319 2,623 2,1 3,-49 10,55-7,15-2,0 1,1 1,0 1,-38 21,36-17,0-1,-1-1,-38 10,20-12,-37 9,75-16,-1 1,1-1,0 2,-1-1,2 1,-1 0,0 0,-6 6,4-2,0-2,0 1,-1-1,0-1,0 1,-1-2,1 0,-16 5,-96 16,51-12,2-3,-1-2,0-4,-108-6,50-1,33 5,-105-4,187 0,0 0,0-1,1 0,-21-9,29 11,0-1,0 1,0-1,0 0,0-1,1 1,-1-1,1 0,-1 1,1-1,0-1,0 1,1 0,-1-1,0 1,-3-9,6 9,0 0,0-1,0 1,0 0,1 0,0 0,-1 0,1 0,0-1,0 1,1 1,-1-1,1 0,-1 0,1 0,0 1,0-1,0 1,0-1,3-1,-4 3,17-19,1 1,0 1,35-24,73-42,-81 55,-9 6,2 1,1 2,56-20,15-5,-65 25,0 2,73-18,-114 35,49-11,1 2,88-4,527 14,-278 2,-342 0,59 11,8 1,-74-11,1 2,-2 3,1 1,-1 2,80 32,-104-37,2 0,-1-2,0 0,1-1,0-1,22 0,47 6,156 30,-187-29,34 8,-58-11,1 0,-1-3,53 0,-58-4,-1 2,0 0,0 2,0 2,0 0,33 11,-28-2,1-2,0-1,1-2,0-1,0-2,55 3,-58-9,-3-1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3T19:07:21.53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0 131,'168'12,"-89"-4,303 33,-119-12,-233-26,-5-1,-1 1,0 1,37 10,225 77,-165-61,-92-19,-1-1,2-1,-1-2,1-1,0-1,44 1,598-9,-625 6,0 2,0 2,51 13,55 10,265 4,893-35,-1304 1,-1 0,0-1,0 1,0-1,0 0,10-3,-13 2,-1 1,1 0,-1-1,1 1,-1-1,0 0,1 0,-1 0,0 0,0 0,-1 0,1-1,0 1,-1-1,0 1,2-4,28-74,-23 57,0 0,2 0,24-41,31-23,-64 86,0 0,0 0,-1 0,1 0,0 0,0 0,-1 0,1 0,0 0,-1 0,1 0,-1-1,0 1,1 0,-1 0,0 0,0-1,1 1,-1 0,0 0,0-1,-1 1,1 0,0-2,-1 2,0 0,0 0,0 0,0 0,0 1,0-1,0 0,0 1,0-1,-1 1,1-1,0 1,0-1,-1 1,1 0,0 0,0 0,-3-1,-5 1,0 0,1 1,-1 0,0 0,-12 4,-30 14,34-11,0-2,-1 0,0-1,-23 3,-14-4,-70-5,-24 2,121 2,-35 10,0-1,-92 19,107-19,-1-2,-95 7,-470-17,263-2,-319 2,623 2,1 3,-49 10,55-7,15-2,0 1,1 1,0 1,-38 21,36-17,0-1,-1-1,-38 10,20-12,-37 9,75-16,-1 1,1-1,0 2,-1-1,2 1,-1 0,0 0,-6 6,4-2,0-2,0 1,-1-1,0-1,0 1,-1-2,1 0,-16 5,-96 16,51-12,2-3,-1-2,0-4,-108-6,50-1,33 5,-105-4,187 0,0 0,0-1,1 0,-21-9,29 11,0-1,0 1,0-1,0 0,0-1,1 1,-1-1,1 0,-1 1,1-1,0-1,0 1,1 0,-1-1,0 1,-3-9,6 9,0 0,0-1,0 1,0 0,1 0,0 0,-1 0,1 0,0-1,0 1,1 1,-1-1,1 0,-1 0,1 0,0 1,0-1,0 1,0-1,3-1,-4 3,17-19,1 1,0 1,35-24,73-42,-81 55,-9 6,2 1,1 2,56-20,15-5,-65 25,0 2,73-18,-114 35,49-11,1 2,88-4,527 14,-278 2,-342 0,59 11,8 1,-74-11,1 2,-2 3,1 1,-1 2,80 32,-104-37,2 0,-1-2,0 0,1-1,0-1,22 0,47 6,156 30,-187-29,34 8,-58-11,1 0,-1-3,53 0,-58-4,-1 2,0 0,0 2,0 2,0 0,33 11,-28-2,1-2,0-1,1-2,0-1,0-2,55 3,-58-9,-3-1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943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9E581-88CF-0186-B048-7C3DB3238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D38B72-B7AB-75FD-A66D-457C6B36D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D68075-CC52-B7F2-3EC2-96E13C25E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3B9C5-ED69-ED95-01AC-5DFBF2CB06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3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E3A62-1ED6-C986-FF9C-50B25A9CD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F9548-3102-0A3B-A91D-E9F32409C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4E0CB6-5D12-96CD-9E42-26C33A778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63CE6-E746-B2C3-3B8B-C5528DC42E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33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84AC4-F4D6-C13C-1E16-A8DB32E38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A06CD1-D146-F5EA-5D14-310F36872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DEC4B7-3965-0280-21BF-6532A7415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3E5E1-8426-728E-8A28-7F365C5C20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71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2D477-7193-2ECA-EC8E-E2FA5DA7B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D77AAF-0995-8B90-D732-28BE732832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71F2C-98CB-3627-AA57-F56238B3C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DACA2-358F-A40F-46F1-5EFC4D0135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36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4F897-3155-1442-CCE7-728BE2D5E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13D6BD-EBAF-CF7A-97D8-901EC6E84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47CCB3-FA0F-AF90-8D2A-D63D88D08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8B3F1-D87A-CB1A-1B32-7901DD2382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15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C07BD-3754-0D19-F0C6-F5DF7888F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61D2B-B3B3-2A93-A724-FFE1323DD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A662E-96BA-EF90-49A8-93DE5523B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C86A-AF16-EC23-8472-D230CF696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61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E49CE-2630-F441-48F7-DCC427E9A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AFA42-B6BF-963E-1D40-FABCAC7BB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FA4C1-2015-3937-06F1-087C11ACB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F613A-8712-9191-50E1-0D110B7626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57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9AB7B-60F7-93CB-C13E-8AF93B6A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CD53AD-42EC-A775-95CE-696C20ABF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91A38B-E2FE-E1ED-DB2B-E152D8DE9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5FD69-16AE-4A07-4242-18D0E8311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43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20641-EAD1-38A6-710F-165E4EF44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A656C-17E4-567B-2E57-DE4068CFA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7FF7C-3408-BCC3-0F02-140897D6C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000BB-8195-A901-9B8D-68B7C904D0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02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7D6D9-34AE-61A3-F71B-4C488CDE6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05D467-9FE6-26F0-F5F0-5CDB6FC88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EABBB-1239-B6CC-5BD7-53FA0683C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CC105-200B-DA06-7ECB-91BF0CC09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3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paniesmarketcap.com/nestle/marketcap/" TargetMode="External"/><Relationship Id="rId3" Type="http://schemas.openxmlformats.org/officeDocument/2006/relationships/customXml" Target="../ink/ink14.xml"/><Relationship Id="rId7" Type="http://schemas.openxmlformats.org/officeDocument/2006/relationships/hyperlink" Target="https://companiesmarketcap.com/starbucks/marketcap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paniesmarketcap.com/pepsico/marketcap/" TargetMode="External"/><Relationship Id="rId5" Type="http://schemas.openxmlformats.org/officeDocument/2006/relationships/hyperlink" Target="https://companiesmarketcap.com/carrefour/marketcap/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10" Type="http://schemas.openxmlformats.org/officeDocument/2006/relationships/image" Target="../media/image12.png"/><Relationship Id="rId4" Type="http://schemas.openxmlformats.org/officeDocument/2006/relationships/customXml" Target="../ink/ink4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901434"/>
            <a:ext cx="6966466" cy="1543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Visualization: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(0602344)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solidFill>
                <a:srgbClr val="FFFFFF"/>
              </a:solidFill>
              <a:latin typeface="Saira Medium" pitchFamily="34" charset="0"/>
              <a:ea typeface="Saira Medium" pitchFamily="34" charset="-122"/>
              <a:cs typeface="Saira Medium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Submitted To:</a:t>
            </a:r>
            <a:b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</a:b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Dr. Rasha Al-</a:t>
            </a:r>
            <a:r>
              <a:rPr lang="en-US" sz="4450" dirty="0" err="1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bashaireh</a:t>
            </a:r>
            <a:endParaRPr lang="en-US" sz="4450" dirty="0">
              <a:solidFill>
                <a:srgbClr val="FFFFFF"/>
              </a:solidFill>
              <a:latin typeface="Saira Medium" pitchFamily="34" charset="0"/>
              <a:ea typeface="Saira Medium" pitchFamily="34" charset="-122"/>
              <a:cs typeface="Saira Medium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solidFill>
                <a:srgbClr val="FFFFFF"/>
              </a:solidFill>
              <a:latin typeface="Saira Medium" pitchFamily="34" charset="0"/>
              <a:ea typeface="Saira Medium" pitchFamily="34" charset="-122"/>
              <a:cs typeface="Saira Medium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369043" y="688979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28E34A-7E68-036F-E1C1-C150E3080644}"/>
                  </a:ext>
                </a:extLst>
              </p14:cNvPr>
              <p14:cNvContentPartPr/>
              <p14:nvPr/>
            </p14:nvContentPartPr>
            <p14:xfrm>
              <a:off x="12245737" y="7847909"/>
              <a:ext cx="2165040" cy="127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28E34A-7E68-036F-E1C1-C150E30806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56097" y="7667909"/>
                <a:ext cx="23446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A817E11-0FA8-FEF1-2224-B773799AA237}"/>
                  </a:ext>
                </a:extLst>
              </p14:cNvPr>
              <p14:cNvContentPartPr/>
              <p14:nvPr/>
            </p14:nvContentPartPr>
            <p14:xfrm>
              <a:off x="12546697" y="7917029"/>
              <a:ext cx="1886760" cy="11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A817E11-0FA8-FEF1-2224-B773799AA2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57057" y="7737389"/>
                <a:ext cx="2066400" cy="3715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A1FC5FE-2139-4188-B53B-9A222A020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74" y="0"/>
            <a:ext cx="5486400" cy="8229600"/>
          </a:xfrm>
          <a:prstGeom prst="rect">
            <a:avLst/>
          </a:prstGeom>
        </p:spPr>
      </p:pic>
      <p:pic>
        <p:nvPicPr>
          <p:cNvPr id="17" name="Picture 16" descr="photo">
            <a:extLst>
              <a:ext uri="{FF2B5EF4-FFF2-40B4-BE49-F238E27FC236}">
                <a16:creationId xmlns:a16="http://schemas.microsoft.com/office/drawing/2014/main" id="{FA693738-D959-3BF2-1170-7571D1F2E6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7463" r="20895" b="18657"/>
          <a:stretch>
            <a:fillRect/>
          </a:stretch>
        </p:blipFill>
        <p:spPr bwMode="auto">
          <a:xfrm>
            <a:off x="12119625" y="835660"/>
            <a:ext cx="1370452" cy="1543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4BA68-6957-3BFB-2415-A106899C8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30D892C-E4E1-4145-1436-E4A98CA9799D}"/>
                  </a:ext>
                </a:extLst>
              </p14:cNvPr>
              <p14:cNvContentPartPr/>
              <p14:nvPr/>
            </p14:nvContentPartPr>
            <p14:xfrm>
              <a:off x="12755137" y="7812269"/>
              <a:ext cx="1714320" cy="22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30D892C-E4E1-4145-1436-E4A98CA979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65156" y="7632269"/>
                <a:ext cx="1893922" cy="582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C5310E-AFAC-7E3C-87BF-6F1359C350D0}"/>
              </a:ext>
            </a:extLst>
          </p:cNvPr>
          <p:cNvSpPr txBox="1"/>
          <p:nvPr/>
        </p:nvSpPr>
        <p:spPr>
          <a:xfrm>
            <a:off x="99000" y="119475"/>
            <a:ext cx="7338060" cy="45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</a:t>
            </a:r>
            <a:r>
              <a:rPr lang="ar-JO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2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visualizations (Starbucks)</a:t>
            </a:r>
            <a:r>
              <a:rPr lang="ar-JO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F1FF5-EB37-EBE4-6D2B-BB1434831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908" y="2014109"/>
            <a:ext cx="10374173" cy="6020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D7CC66-BD68-04D8-E3E4-B53636800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908" y="1060364"/>
            <a:ext cx="10345594" cy="9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64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4F3C2-3EDE-0E50-ADAB-543AEE898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D6C6C64-FADC-43E0-716C-6009F3249BCF}"/>
                  </a:ext>
                </a:extLst>
              </p14:cNvPr>
              <p14:cNvContentPartPr/>
              <p14:nvPr/>
            </p14:nvContentPartPr>
            <p14:xfrm>
              <a:off x="12755137" y="7812269"/>
              <a:ext cx="1714320" cy="22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D6C6C64-FADC-43E0-716C-6009F3249B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65156" y="7632269"/>
                <a:ext cx="1893922" cy="582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6FA72AA-0CD0-FC57-C85C-B38D05284A45}"/>
              </a:ext>
            </a:extLst>
          </p:cNvPr>
          <p:cNvSpPr txBox="1"/>
          <p:nvPr/>
        </p:nvSpPr>
        <p:spPr>
          <a:xfrm>
            <a:off x="99000" y="119475"/>
            <a:ext cx="7338060" cy="45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</a:t>
            </a:r>
            <a:r>
              <a:rPr lang="ar-JO" sz="280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280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visualizations</a:t>
            </a:r>
            <a:r>
              <a:rPr lang="ar-JO" sz="280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280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46746-F9C1-004D-A8E8-2134A29A6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00" y="579216"/>
            <a:ext cx="10382250" cy="5191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A1F013-0901-C8E2-6A45-52F4D02B0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0050" y="3749136"/>
            <a:ext cx="5587456" cy="519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1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22077-0074-9968-5D94-D30051919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BB70A69-882A-F635-99EA-9104DFE8609B}"/>
                  </a:ext>
                </a:extLst>
              </p14:cNvPr>
              <p14:cNvContentPartPr/>
              <p14:nvPr/>
            </p14:nvContentPartPr>
            <p14:xfrm>
              <a:off x="12755137" y="7812269"/>
              <a:ext cx="1714320" cy="222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BB70A69-882A-F635-99EA-9104DFE860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65156" y="7632269"/>
                <a:ext cx="1893922" cy="582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DA8FB1-948D-8A68-4249-E81F007692E1}"/>
              </a:ext>
            </a:extLst>
          </p:cNvPr>
          <p:cNvSpPr txBox="1"/>
          <p:nvPr/>
        </p:nvSpPr>
        <p:spPr>
          <a:xfrm>
            <a:off x="99000" y="119475"/>
            <a:ext cx="7338060" cy="45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</a:t>
            </a:r>
            <a:r>
              <a:rPr lang="ar-JO" sz="280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280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visualizations</a:t>
            </a:r>
            <a:r>
              <a:rPr lang="ar-JO" sz="280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280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B9D1E-5C61-22A8-FC13-976AA4081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318" y="2972894"/>
            <a:ext cx="10355120" cy="4839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E6FBD-1566-4C3C-9B12-638CC600E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318" y="934259"/>
            <a:ext cx="10374173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10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B124C-C0DF-21DE-3823-82AC82006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84AD1BD-8EE0-64A4-3686-51FC399AFFE7}"/>
                  </a:ext>
                </a:extLst>
              </p14:cNvPr>
              <p14:cNvContentPartPr/>
              <p14:nvPr/>
            </p14:nvContentPartPr>
            <p14:xfrm>
              <a:off x="12755137" y="7812269"/>
              <a:ext cx="1714320" cy="22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84AD1BD-8EE0-64A4-3686-51FC399AFF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65156" y="7632269"/>
                <a:ext cx="1893922" cy="582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E2CFE58-181C-7296-A9AD-C4E83D242980}"/>
              </a:ext>
            </a:extLst>
          </p:cNvPr>
          <p:cNvSpPr txBox="1"/>
          <p:nvPr/>
        </p:nvSpPr>
        <p:spPr>
          <a:xfrm>
            <a:off x="99000" y="119475"/>
            <a:ext cx="7338060" cy="45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</a:t>
            </a:r>
            <a:r>
              <a:rPr lang="ar-JO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2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visualizations</a:t>
            </a:r>
            <a:r>
              <a:rPr lang="ar-JO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(Carrefour)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38316-6903-9930-E140-B034F034B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312" y="2127068"/>
            <a:ext cx="10391775" cy="6238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1FFDF8-87E5-70E1-232B-2A7E7401F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9312" y="519167"/>
            <a:ext cx="10393225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08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5B395-A541-F6E6-23C2-2C658C07A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32AD94-A9E0-3129-C279-FBCA7513F926}"/>
                  </a:ext>
                </a:extLst>
              </p14:cNvPr>
              <p14:cNvContentPartPr/>
              <p14:nvPr/>
            </p14:nvContentPartPr>
            <p14:xfrm>
              <a:off x="12755137" y="7812269"/>
              <a:ext cx="1714320" cy="222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32AD94-A9E0-3129-C279-FBCA7513F9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65156" y="7632269"/>
                <a:ext cx="1893922" cy="582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FA8A9D6-049A-E27A-53BE-07832DD5F8A2}"/>
              </a:ext>
            </a:extLst>
          </p:cNvPr>
          <p:cNvSpPr txBox="1"/>
          <p:nvPr/>
        </p:nvSpPr>
        <p:spPr>
          <a:xfrm>
            <a:off x="1244893" y="824475"/>
            <a:ext cx="7338060" cy="4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reference</a:t>
            </a:r>
            <a:r>
              <a:rPr lang="en-US" sz="3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2415A-97DB-A23C-F9E4-08EEA5DD583F}"/>
              </a:ext>
            </a:extLst>
          </p:cNvPr>
          <p:cNvSpPr txBox="1"/>
          <p:nvPr/>
        </p:nvSpPr>
        <p:spPr>
          <a:xfrm>
            <a:off x="1244893" y="2871448"/>
            <a:ext cx="73383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  <a:hlinkClick r:id="rId5"/>
              </a:rPr>
              <a:t>https://companiesmarketcap.com/carrefour/marketcap/</a:t>
            </a:r>
            <a:endParaRPr lang="en-US" sz="1800" b="1" dirty="0">
              <a:solidFill>
                <a:srgbClr val="E5E0DF"/>
              </a:solidFill>
              <a:latin typeface="Saira Medium" pitchFamily="34" charset="0"/>
              <a:ea typeface="Saira Medium" pitchFamily="34" charset="-122"/>
              <a:cs typeface="Saira Medium" pitchFamily="34" charset="-120"/>
            </a:endParaRPr>
          </a:p>
          <a:p>
            <a:pPr marL="285750" indent="-285750">
              <a:buFontTx/>
              <a:buChar char="-"/>
            </a:pPr>
            <a:endParaRPr lang="en-US" sz="1800" b="1" dirty="0">
              <a:solidFill>
                <a:srgbClr val="E5E0DF"/>
              </a:solidFill>
              <a:latin typeface="Saira Medium" pitchFamily="34" charset="0"/>
              <a:ea typeface="Saira Medium" pitchFamily="34" charset="-122"/>
              <a:cs typeface="Saira Medium" pitchFamily="34" charset="-120"/>
            </a:endParaRP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  <a:hlinkClick r:id="rId6"/>
              </a:rPr>
              <a:t>https://companiesmarketcap.com/pepsico/marketcap/</a:t>
            </a:r>
            <a:endParaRPr lang="en-US" sz="1800" b="1" dirty="0">
              <a:solidFill>
                <a:srgbClr val="E5E0DF"/>
              </a:solidFill>
              <a:latin typeface="Saira Medium" pitchFamily="34" charset="0"/>
              <a:ea typeface="Saira Medium" pitchFamily="34" charset="-122"/>
              <a:cs typeface="Saira Medium" pitchFamily="34" charset="-120"/>
            </a:endParaRPr>
          </a:p>
          <a:p>
            <a:pPr marL="285750" indent="-285750">
              <a:buFontTx/>
              <a:buChar char="-"/>
            </a:pPr>
            <a:endParaRPr lang="en-US" sz="1800" b="1" dirty="0">
              <a:solidFill>
                <a:srgbClr val="E5E0DF"/>
              </a:solidFill>
              <a:latin typeface="Saira Medium" pitchFamily="34" charset="0"/>
              <a:ea typeface="Saira Medium" pitchFamily="34" charset="-122"/>
              <a:cs typeface="Saira Medium" pitchFamily="34" charset="-120"/>
            </a:endParaRP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  <a:hlinkClick r:id="rId7"/>
              </a:rPr>
              <a:t>https://companiesmarketcap.com/starbucks/marketcap/</a:t>
            </a:r>
            <a:endParaRPr lang="en-US" sz="1800" b="1" dirty="0">
              <a:solidFill>
                <a:srgbClr val="E5E0DF"/>
              </a:solidFill>
              <a:latin typeface="Saira Medium" pitchFamily="34" charset="0"/>
              <a:ea typeface="Saira Medium" pitchFamily="34" charset="-122"/>
              <a:cs typeface="Saira Medium" pitchFamily="34" charset="-120"/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E5E0DF"/>
              </a:solidFill>
              <a:latin typeface="Saira Medium" pitchFamily="34" charset="0"/>
              <a:ea typeface="Saira Medium" pitchFamily="34" charset="-122"/>
              <a:cs typeface="Saira Medium" pitchFamily="34" charset="-120"/>
            </a:endParaRP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  <a:hlinkClick r:id="rId8"/>
              </a:rPr>
              <a:t>https://companiesmarketcap.com/nestle/marketcap/</a:t>
            </a:r>
            <a:endParaRPr lang="en-US" sz="1800" b="1" dirty="0">
              <a:solidFill>
                <a:srgbClr val="E5E0DF"/>
              </a:solidFill>
              <a:latin typeface="Saira Medium" pitchFamily="34" charset="0"/>
              <a:ea typeface="Saira Medium" pitchFamily="34" charset="-122"/>
              <a:cs typeface="Saira Medium" pitchFamily="34" charset="-120"/>
            </a:endParaRPr>
          </a:p>
          <a:p>
            <a:pPr marL="285750" indent="-285750">
              <a:buFontTx/>
              <a:buChar char="-"/>
            </a:pPr>
            <a:endParaRPr lang="en-US" sz="1800" b="1" dirty="0">
              <a:solidFill>
                <a:srgbClr val="E5E0DF"/>
              </a:solidFill>
              <a:latin typeface="Saira Medium" pitchFamily="34" charset="0"/>
              <a:ea typeface="Saira Medium" pitchFamily="34" charset="-122"/>
              <a:cs typeface="Saira Medium" pitchFamily="34" charset="-12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A373525-2D3A-7D98-CC40-097A4AF99D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66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409" y="131411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1462863" y="2607122"/>
            <a:ext cx="6432200" cy="4308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Group number: 10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E5E0DF"/>
              </a:solidFill>
              <a:latin typeface="Saira Medium" panose="020B060402020202020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Group member name:</a:t>
            </a:r>
          </a:p>
          <a:p>
            <a:pPr marL="0" indent="0">
              <a:lnSpc>
                <a:spcPts val="2850"/>
              </a:lnSpc>
              <a:buNone/>
            </a:pPr>
            <a:endParaRPr lang="en-US" sz="2000" dirty="0">
              <a:solidFill>
                <a:srgbClr val="E5E0DF"/>
              </a:solidFill>
              <a:latin typeface="Saira Medium" panose="020B060402020202020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-</a:t>
            </a:r>
            <a:r>
              <a:rPr lang="en-US" sz="3200" b="1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Mohammad nooraldeen</a:t>
            </a:r>
          </a:p>
          <a:p>
            <a:pPr marL="0" indent="0">
              <a:lnSpc>
                <a:spcPts val="2850"/>
              </a:lnSpc>
              <a:buNone/>
            </a:pPr>
            <a:endParaRPr lang="en-US" sz="3200" b="1" dirty="0">
              <a:solidFill>
                <a:srgbClr val="E5E0DF"/>
              </a:solidFill>
              <a:latin typeface="Saira Medium" panose="020B060402020202020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-Obadah  alghonami</a:t>
            </a:r>
          </a:p>
          <a:p>
            <a:pPr marL="0" indent="0">
              <a:lnSpc>
                <a:spcPts val="2850"/>
              </a:lnSpc>
              <a:buNone/>
            </a:pPr>
            <a:endParaRPr lang="en-US" sz="3200" b="1" dirty="0">
              <a:solidFill>
                <a:srgbClr val="E5E0DF"/>
              </a:solidFill>
              <a:latin typeface="Saira Medium" panose="020B060402020202020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-Mohammad Alotaibi</a:t>
            </a:r>
          </a:p>
          <a:p>
            <a:pPr marL="0" indent="0">
              <a:lnSpc>
                <a:spcPts val="2850"/>
              </a:lnSpc>
              <a:buNone/>
            </a:pPr>
            <a:endParaRPr lang="en-US" sz="3200" b="1" dirty="0">
              <a:solidFill>
                <a:srgbClr val="E5E0DF"/>
              </a:solidFill>
              <a:latin typeface="Saira Medium" panose="020B060402020202020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-Hassan alomari</a:t>
            </a:r>
            <a:endParaRPr lang="en-US" sz="3200" b="1" dirty="0">
              <a:latin typeface="Saira Medium" panose="020B060402020202020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F3F3A1-50E1-2CC9-2D3C-0A87EB7B6026}"/>
                  </a:ext>
                </a:extLst>
              </p14:cNvPr>
              <p14:cNvContentPartPr/>
              <p14:nvPr/>
            </p14:nvContentPartPr>
            <p14:xfrm>
              <a:off x="12847657" y="7917029"/>
              <a:ext cx="1631880" cy="58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F3F3A1-50E1-2CC9-2D3C-0A87EB7B60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57657" y="7737389"/>
                <a:ext cx="1811520" cy="4183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9AD3DED-B1D1-F7E7-7AEA-0D68C464A59B}"/>
              </a:ext>
            </a:extLst>
          </p:cNvPr>
          <p:cNvSpPr txBox="1"/>
          <p:nvPr/>
        </p:nvSpPr>
        <p:spPr>
          <a:xfrm>
            <a:off x="1146279" y="1060020"/>
            <a:ext cx="111709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Saira Medium" pitchFamily="34" charset="0"/>
              </a:rPr>
              <a:t>Boycott companies</a:t>
            </a:r>
            <a:endParaRPr lang="en-US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EBB797-3578-83FB-BBBE-1D292DB4D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334" y="605433"/>
            <a:ext cx="7603331" cy="1375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Boycott companies 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47474" y="1716047"/>
            <a:ext cx="3691652" cy="3074789"/>
          </a:xfrm>
          <a:prstGeom prst="roundRect">
            <a:avLst>
              <a:gd name="adj" fmla="val 644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13222" y="2554010"/>
            <a:ext cx="285023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About the dataset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13222" y="3029902"/>
            <a:ext cx="3205877" cy="1760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</a:rPr>
              <a:t>Our dataset covers companies that support the occupation and the impact of the boycott on them.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36715" y="1716047"/>
            <a:ext cx="3691652" cy="3074789"/>
          </a:xfrm>
          <a:prstGeom prst="roundRect">
            <a:avLst>
              <a:gd name="adj" fmla="val 644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24901" y="2554010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exploring 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24901" y="3029902"/>
            <a:ext cx="3205877" cy="2113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Contain 3 column  48 row,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contain Date and Cap,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Rate of change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3343624" y="5326556"/>
            <a:ext cx="2586182" cy="1149788"/>
          </a:xfrm>
          <a:prstGeom prst="roundRect">
            <a:avLst>
              <a:gd name="adj" fmla="val 981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3656061" y="5709819"/>
            <a:ext cx="6881841" cy="153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     df.shape :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       (48,3)</a:t>
            </a:r>
          </a:p>
          <a:p>
            <a:pPr marL="0" indent="0">
              <a:lnSpc>
                <a:spcPts val="2700"/>
              </a:lnSpc>
              <a:buNone/>
            </a:pPr>
            <a:endParaRPr lang="en-US" sz="2150" dirty="0">
              <a:solidFill>
                <a:srgbClr val="E5E0DF"/>
              </a:solidFill>
              <a:latin typeface="Saira Medium" pitchFamily="34" charset="0"/>
              <a:ea typeface="Saira Medium" pitchFamily="34" charset="-122"/>
              <a:cs typeface="Saira Medium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85589"/>
            <a:ext cx="8487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exploring</a:t>
            </a:r>
            <a:endParaRPr lang="en-US" sz="44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AEBB69-F890-BEA1-74BB-39A5FFB7EDE4}"/>
                  </a:ext>
                </a:extLst>
              </p14:cNvPr>
              <p14:cNvContentPartPr/>
              <p14:nvPr/>
            </p14:nvContentPartPr>
            <p14:xfrm>
              <a:off x="12755137" y="7812269"/>
              <a:ext cx="1714320" cy="22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AEBB69-F890-BEA1-74BB-39A5FFB7ED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65137" y="7632269"/>
                <a:ext cx="1893960" cy="5821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hape 1">
            <a:extLst>
              <a:ext uri="{FF2B5EF4-FFF2-40B4-BE49-F238E27FC236}">
                <a16:creationId xmlns:a16="http://schemas.microsoft.com/office/drawing/2014/main" id="{E5E9AF5B-4D29-F83E-5ED9-8C3762A137BA}"/>
              </a:ext>
            </a:extLst>
          </p:cNvPr>
          <p:cNvSpPr/>
          <p:nvPr/>
        </p:nvSpPr>
        <p:spPr>
          <a:xfrm>
            <a:off x="793790" y="3994368"/>
            <a:ext cx="6175722" cy="3429179"/>
          </a:xfrm>
          <a:prstGeom prst="roundRect">
            <a:avLst>
              <a:gd name="adj" fmla="val 644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</a:t>
            </a:r>
            <a:r>
              <a:rPr lang="en-US" sz="18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f.describe():</a:t>
            </a:r>
            <a:endParaRPr lang="en-US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ED2B5501-1C90-A7CF-D485-ACEEFE614733}"/>
              </a:ext>
            </a:extLst>
          </p:cNvPr>
          <p:cNvSpPr/>
          <p:nvPr/>
        </p:nvSpPr>
        <p:spPr>
          <a:xfrm>
            <a:off x="7426712" y="3994368"/>
            <a:ext cx="5752965" cy="3429179"/>
          </a:xfrm>
          <a:prstGeom prst="roundRect">
            <a:avLst>
              <a:gd name="adj" fmla="val 644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</a:t>
            </a:r>
            <a:r>
              <a:rPr lang="en-US" sz="18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f.info():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2E21B2-BF17-D8F7-411F-881B999FEB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367" y="4114800"/>
            <a:ext cx="4287877" cy="32686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F2ADC3-70B9-5A20-78DB-6CD1C3DDEF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4499" y="4527395"/>
            <a:ext cx="5512428" cy="26234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6C4CA-BFEA-2424-2461-3C39441A5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3097F3B-BE0F-0BF2-CC10-03A6EA0420E0}"/>
                  </a:ext>
                </a:extLst>
              </p14:cNvPr>
              <p14:cNvContentPartPr/>
              <p14:nvPr/>
            </p14:nvContentPartPr>
            <p14:xfrm>
              <a:off x="12755137" y="7812269"/>
              <a:ext cx="1714320" cy="22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3097F3B-BE0F-0BF2-CC10-03A6EA0420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65156" y="7632269"/>
                <a:ext cx="1893922" cy="582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921BDF3-022B-C8D0-BA7B-05B99A242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69683"/>
            <a:ext cx="4478477" cy="7825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3E41AC-D551-3EC3-7C81-1703994D6BBA}"/>
              </a:ext>
            </a:extLst>
          </p:cNvPr>
          <p:cNvSpPr txBox="1"/>
          <p:nvPr/>
        </p:nvSpPr>
        <p:spPr>
          <a:xfrm>
            <a:off x="1840230" y="3332666"/>
            <a:ext cx="7338060" cy="45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Dataset snapshot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411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A7114-AAE3-EE7B-5B1D-C3D6DB8A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7A4A6B-1B32-02E1-D5B0-B2A2AA5B46A1}"/>
                  </a:ext>
                </a:extLst>
              </p14:cNvPr>
              <p14:cNvContentPartPr/>
              <p14:nvPr/>
            </p14:nvContentPartPr>
            <p14:xfrm>
              <a:off x="12755137" y="7812269"/>
              <a:ext cx="1714320" cy="22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7A4A6B-1B32-02E1-D5B0-B2A2AA5B46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65156" y="7632269"/>
                <a:ext cx="1893922" cy="582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6279708-2F1F-F302-2253-C64212AEFA1C}"/>
              </a:ext>
            </a:extLst>
          </p:cNvPr>
          <p:cNvSpPr txBox="1"/>
          <p:nvPr/>
        </p:nvSpPr>
        <p:spPr>
          <a:xfrm>
            <a:off x="160943" y="72619"/>
            <a:ext cx="7338060" cy="45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</a:t>
            </a:r>
            <a:r>
              <a:rPr lang="ar-JO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2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visualizations (Nastle)</a:t>
            </a:r>
            <a:r>
              <a:rPr lang="ar-JO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0A3E2-0DB3-45C5-5CC8-7B26E8AC4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5081"/>
            <a:ext cx="10601325" cy="758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8313E8-2B56-F71F-0A9A-6B3C8FD39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13" y="72619"/>
            <a:ext cx="9221487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DC455-9284-5949-1F20-AD5366E4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C3AB76-CDDF-FE58-E39A-65E28947DF2D}"/>
                  </a:ext>
                </a:extLst>
              </p14:cNvPr>
              <p14:cNvContentPartPr/>
              <p14:nvPr/>
            </p14:nvContentPartPr>
            <p14:xfrm>
              <a:off x="12755137" y="7812269"/>
              <a:ext cx="1714320" cy="22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C3AB76-CDDF-FE58-E39A-65E28947DF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65156" y="7632269"/>
                <a:ext cx="1893922" cy="582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8F02070-2AC6-090E-F294-077C4015CEF7}"/>
              </a:ext>
            </a:extLst>
          </p:cNvPr>
          <p:cNvSpPr txBox="1"/>
          <p:nvPr/>
        </p:nvSpPr>
        <p:spPr>
          <a:xfrm>
            <a:off x="892377" y="455651"/>
            <a:ext cx="7338060" cy="45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</a:t>
            </a:r>
            <a:r>
              <a:rPr lang="ar-JO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2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visualizations (Pepsi)</a:t>
            </a:r>
            <a:r>
              <a:rPr lang="ar-JO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A33ED-ED77-BE8B-8C64-87D13C857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377" y="977649"/>
            <a:ext cx="11210819" cy="65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51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C40-142A-58AC-F946-95D81C5C7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ABD4BE7-413D-E1E7-D509-EAE87FD04E52}"/>
                  </a:ext>
                </a:extLst>
              </p14:cNvPr>
              <p14:cNvContentPartPr/>
              <p14:nvPr/>
            </p14:nvContentPartPr>
            <p14:xfrm>
              <a:off x="12755137" y="7812269"/>
              <a:ext cx="1714320" cy="22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ABD4BE7-413D-E1E7-D509-EAE87FD04E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65156" y="7632269"/>
                <a:ext cx="1893922" cy="582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224892C-C4C6-4010-006B-6BD6D8EF28D1}"/>
              </a:ext>
            </a:extLst>
          </p:cNvPr>
          <p:cNvSpPr txBox="1"/>
          <p:nvPr/>
        </p:nvSpPr>
        <p:spPr>
          <a:xfrm>
            <a:off x="892377" y="455651"/>
            <a:ext cx="7338060" cy="45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</a:t>
            </a:r>
            <a:r>
              <a:rPr lang="ar-JO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2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visualizations</a:t>
            </a:r>
            <a:r>
              <a:rPr lang="ar-JO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1932C-EE4D-A06B-77BF-DFDAA238C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075765"/>
            <a:ext cx="10771094" cy="648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2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C9A3A-4109-BF79-73DB-8F19158D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2AA937B-8C7A-B403-3BD6-6D5A90F5BD68}"/>
                  </a:ext>
                </a:extLst>
              </p14:cNvPr>
              <p14:cNvContentPartPr/>
              <p14:nvPr/>
            </p14:nvContentPartPr>
            <p14:xfrm>
              <a:off x="12755137" y="7812269"/>
              <a:ext cx="1714320" cy="22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2AA937B-8C7A-B403-3BD6-6D5A90F5BD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65156" y="7632269"/>
                <a:ext cx="1893922" cy="582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09E52F8-6FF7-C117-28B6-8A7386E81B37}"/>
              </a:ext>
            </a:extLst>
          </p:cNvPr>
          <p:cNvSpPr txBox="1"/>
          <p:nvPr/>
        </p:nvSpPr>
        <p:spPr>
          <a:xfrm>
            <a:off x="111791" y="191965"/>
            <a:ext cx="7338060" cy="45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</a:t>
            </a:r>
            <a:r>
              <a:rPr lang="ar-JO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2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visualizations</a:t>
            </a:r>
            <a:r>
              <a:rPr lang="ar-JO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0F8DB-A65C-1028-4F57-40C2A85A2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023" y="651706"/>
            <a:ext cx="10299597" cy="1095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18F904-2963-DDBC-4442-52A832EDE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6023" y="1747234"/>
            <a:ext cx="10299597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80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180</Words>
  <Application>Microsoft Office PowerPoint</Application>
  <PresentationFormat>Custom</PresentationFormat>
  <Paragraphs>61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Roboto</vt:lpstr>
      <vt:lpstr>Saira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محمد نورالدين محمد محمد</cp:lastModifiedBy>
  <cp:revision>8</cp:revision>
  <dcterms:created xsi:type="dcterms:W3CDTF">2025-01-03T19:04:38Z</dcterms:created>
  <dcterms:modified xsi:type="dcterms:W3CDTF">2025-01-04T20:26:29Z</dcterms:modified>
</cp:coreProperties>
</file>